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F89B4-DDAA-4F33-BEB1-66C9BFEFD1CF}" v="47" dt="2026-06-13T19:56:3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dy Gleave" userId="9c0bf7632915a170" providerId="LiveId" clId="{BF611D12-D11F-4CEF-BE06-0AB41F87BE1B}"/>
    <pc:docChg chg="custSel addSld delSld modSld sldOrd">
      <pc:chgData name="Paddy Gleave" userId="9c0bf7632915a170" providerId="LiveId" clId="{BF611D12-D11F-4CEF-BE06-0AB41F87BE1B}" dt="2026-06-13T19:56:55.682" v="923" actId="14100"/>
      <pc:docMkLst>
        <pc:docMk/>
      </pc:docMkLst>
      <pc:sldChg chg="del">
        <pc:chgData name="Paddy Gleave" userId="9c0bf7632915a170" providerId="LiveId" clId="{BF611D12-D11F-4CEF-BE06-0AB41F87BE1B}" dt="2026-06-13T19:29:37.431" v="0" actId="2696"/>
        <pc:sldMkLst>
          <pc:docMk/>
          <pc:sldMk cId="4140511715" sldId="257"/>
        </pc:sldMkLst>
      </pc:sldChg>
      <pc:sldChg chg="del ord">
        <pc:chgData name="Paddy Gleave" userId="9c0bf7632915a170" providerId="LiveId" clId="{BF611D12-D11F-4CEF-BE06-0AB41F87BE1B}" dt="2026-06-13T19:53:06.886" v="909" actId="2696"/>
        <pc:sldMkLst>
          <pc:docMk/>
          <pc:sldMk cId="2629479707" sldId="258"/>
        </pc:sldMkLst>
      </pc:sldChg>
      <pc:sldChg chg="del">
        <pc:chgData name="Paddy Gleave" userId="9c0bf7632915a170" providerId="LiveId" clId="{BF611D12-D11F-4CEF-BE06-0AB41F87BE1B}" dt="2026-06-13T19:53:03.386" v="908" actId="2696"/>
        <pc:sldMkLst>
          <pc:docMk/>
          <pc:sldMk cId="4122329055" sldId="259"/>
        </pc:sldMkLst>
      </pc:sldChg>
      <pc:sldChg chg="del">
        <pc:chgData name="Paddy Gleave" userId="9c0bf7632915a170" providerId="LiveId" clId="{BF611D12-D11F-4CEF-BE06-0AB41F87BE1B}" dt="2026-06-13T19:52:59.671" v="907" actId="2696"/>
        <pc:sldMkLst>
          <pc:docMk/>
          <pc:sldMk cId="3824144392" sldId="260"/>
        </pc:sldMkLst>
      </pc:sldChg>
      <pc:sldChg chg="addSp delSp modSp new setBg">
        <pc:chgData name="Paddy Gleave" userId="9c0bf7632915a170" providerId="LiveId" clId="{BF611D12-D11F-4CEF-BE06-0AB41F87BE1B}" dt="2026-06-13T19:30:55.770" v="10" actId="14100"/>
        <pc:sldMkLst>
          <pc:docMk/>
          <pc:sldMk cId="973032961" sldId="261"/>
        </pc:sldMkLst>
        <pc:spChg chg="del">
          <ac:chgData name="Paddy Gleave" userId="9c0bf7632915a170" providerId="LiveId" clId="{BF611D12-D11F-4CEF-BE06-0AB41F87BE1B}" dt="2026-06-13T19:30:46.335" v="7"/>
          <ac:spMkLst>
            <pc:docMk/>
            <pc:sldMk cId="973032961" sldId="261"/>
            <ac:spMk id="3" creationId="{99758394-1B33-09D0-904E-5FCAD2EB9CE0}"/>
          </ac:spMkLst>
        </pc:spChg>
        <pc:picChg chg="add mod">
          <ac:chgData name="Paddy Gleave" userId="9c0bf7632915a170" providerId="LiveId" clId="{BF611D12-D11F-4CEF-BE06-0AB41F87BE1B}" dt="2026-06-13T19:30:55.770" v="10" actId="14100"/>
          <ac:picMkLst>
            <pc:docMk/>
            <pc:sldMk cId="973032961" sldId="261"/>
            <ac:picMk id="1026" creationId="{0B8269E1-A805-4C3E-E1C5-F96B8B12A641}"/>
          </ac:picMkLst>
        </pc:picChg>
      </pc:sldChg>
      <pc:sldChg chg="del">
        <pc:chgData name="Paddy Gleave" userId="9c0bf7632915a170" providerId="LiveId" clId="{BF611D12-D11F-4CEF-BE06-0AB41F87BE1B}" dt="2026-06-13T19:29:41.773" v="1" actId="2696"/>
        <pc:sldMkLst>
          <pc:docMk/>
          <pc:sldMk cId="2212596562" sldId="261"/>
        </pc:sldMkLst>
      </pc:sldChg>
      <pc:sldChg chg="delSp modSp add mod">
        <pc:chgData name="Paddy Gleave" userId="9c0bf7632915a170" providerId="LiveId" clId="{BF611D12-D11F-4CEF-BE06-0AB41F87BE1B}" dt="2026-06-13T19:53:17.070" v="911" actId="403"/>
        <pc:sldMkLst>
          <pc:docMk/>
          <pc:sldMk cId="3698280447" sldId="262"/>
        </pc:sldMkLst>
        <pc:spChg chg="del">
          <ac:chgData name="Paddy Gleave" userId="9c0bf7632915a170" providerId="LiveId" clId="{BF611D12-D11F-4CEF-BE06-0AB41F87BE1B}" dt="2026-06-13T19:35:55.431" v="286" actId="21"/>
          <ac:spMkLst>
            <pc:docMk/>
            <pc:sldMk cId="3698280447" sldId="262"/>
            <ac:spMk id="2" creationId="{2E412477-38CB-7267-817A-5A3283985FA5}"/>
          </ac:spMkLst>
        </pc:spChg>
        <pc:spChg chg="mod">
          <ac:chgData name="Paddy Gleave" userId="9c0bf7632915a170" providerId="LiveId" clId="{BF611D12-D11F-4CEF-BE06-0AB41F87BE1B}" dt="2026-06-13T19:53:17.070" v="911" actId="403"/>
          <ac:spMkLst>
            <pc:docMk/>
            <pc:sldMk cId="3698280447" sldId="262"/>
            <ac:spMk id="3" creationId="{A043C1D5-A43A-5BB6-CD51-D098D50129A8}"/>
          </ac:spMkLst>
        </pc:spChg>
      </pc:sldChg>
      <pc:sldChg chg="addSp delSp modSp add mod">
        <pc:chgData name="Paddy Gleave" userId="9c0bf7632915a170" providerId="LiveId" clId="{BF611D12-D11F-4CEF-BE06-0AB41F87BE1B}" dt="2026-06-13T19:35:23.571" v="284" actId="1076"/>
        <pc:sldMkLst>
          <pc:docMk/>
          <pc:sldMk cId="2924827221" sldId="263"/>
        </pc:sldMkLst>
        <pc:spChg chg="del">
          <ac:chgData name="Paddy Gleave" userId="9c0bf7632915a170" providerId="LiveId" clId="{BF611D12-D11F-4CEF-BE06-0AB41F87BE1B}" dt="2026-06-13T19:35:01.678" v="279" actId="21"/>
          <ac:spMkLst>
            <pc:docMk/>
            <pc:sldMk cId="2924827221" sldId="263"/>
            <ac:spMk id="2" creationId="{750F8EEA-906B-22E5-2635-D5B76FD5CEF0}"/>
          </ac:spMkLst>
        </pc:spChg>
        <pc:spChg chg="mod">
          <ac:chgData name="Paddy Gleave" userId="9c0bf7632915a170" providerId="LiveId" clId="{BF611D12-D11F-4CEF-BE06-0AB41F87BE1B}" dt="2026-06-13T19:35:08.874" v="281" actId="14100"/>
          <ac:spMkLst>
            <pc:docMk/>
            <pc:sldMk cId="2924827221" sldId="263"/>
            <ac:spMk id="3" creationId="{4B2F19A8-5BE3-BC5A-34BD-6B686A9D5F02}"/>
          </ac:spMkLst>
        </pc:spChg>
        <pc:picChg chg="add mod">
          <ac:chgData name="Paddy Gleave" userId="9c0bf7632915a170" providerId="LiveId" clId="{BF611D12-D11F-4CEF-BE06-0AB41F87BE1B}" dt="2026-06-13T19:35:23.571" v="284" actId="1076"/>
          <ac:picMkLst>
            <pc:docMk/>
            <pc:sldMk cId="2924827221" sldId="263"/>
            <ac:picMk id="4" creationId="{269A1BB3-D55F-7581-D393-696BB30BEC3A}"/>
          </ac:picMkLst>
        </pc:picChg>
      </pc:sldChg>
      <pc:sldChg chg="addSp delSp modSp add mod">
        <pc:chgData name="Paddy Gleave" userId="9c0bf7632915a170" providerId="LiveId" clId="{BF611D12-D11F-4CEF-BE06-0AB41F87BE1B}" dt="2026-06-13T19:39:14.752" v="312" actId="1076"/>
        <pc:sldMkLst>
          <pc:docMk/>
          <pc:sldMk cId="4086945451" sldId="264"/>
        </pc:sldMkLst>
        <pc:spChg chg="mod">
          <ac:chgData name="Paddy Gleave" userId="9c0bf7632915a170" providerId="LiveId" clId="{BF611D12-D11F-4CEF-BE06-0AB41F87BE1B}" dt="2026-06-13T19:39:04.322" v="309" actId="14100"/>
          <ac:spMkLst>
            <pc:docMk/>
            <pc:sldMk cId="4086945451" sldId="264"/>
            <ac:spMk id="3" creationId="{EB987DCB-4E45-8241-CE61-4D46EEFADAA8}"/>
          </ac:spMkLst>
        </pc:spChg>
        <pc:picChg chg="del">
          <ac:chgData name="Paddy Gleave" userId="9c0bf7632915a170" providerId="LiveId" clId="{BF611D12-D11F-4CEF-BE06-0AB41F87BE1B}" dt="2026-06-13T19:38:34.917" v="301" actId="478"/>
          <ac:picMkLst>
            <pc:docMk/>
            <pc:sldMk cId="4086945451" sldId="264"/>
            <ac:picMk id="4" creationId="{05FF234D-FBDD-AA7C-B5CB-B178A57D7B78}"/>
          </ac:picMkLst>
        </pc:picChg>
        <pc:picChg chg="add mod">
          <ac:chgData name="Paddy Gleave" userId="9c0bf7632915a170" providerId="LiveId" clId="{BF611D12-D11F-4CEF-BE06-0AB41F87BE1B}" dt="2026-06-13T19:38:59.389" v="308" actId="1076"/>
          <ac:picMkLst>
            <pc:docMk/>
            <pc:sldMk cId="4086945451" sldId="264"/>
            <ac:picMk id="2050" creationId="{29812511-3AF2-050F-987C-ED5F8CC19E51}"/>
          </ac:picMkLst>
        </pc:picChg>
        <pc:picChg chg="add mod">
          <ac:chgData name="Paddy Gleave" userId="9c0bf7632915a170" providerId="LiveId" clId="{BF611D12-D11F-4CEF-BE06-0AB41F87BE1B}" dt="2026-06-13T19:39:14.752" v="312" actId="1076"/>
          <ac:picMkLst>
            <pc:docMk/>
            <pc:sldMk cId="4086945451" sldId="264"/>
            <ac:picMk id="2052" creationId="{DBDCFFB9-453F-FC88-54F9-AF9A341BF4D9}"/>
          </ac:picMkLst>
        </pc:picChg>
      </pc:sldChg>
      <pc:sldChg chg="addSp delSp modSp add mod">
        <pc:chgData name="Paddy Gleave" userId="9c0bf7632915a170" providerId="LiveId" clId="{BF611D12-D11F-4CEF-BE06-0AB41F87BE1B}" dt="2026-06-13T19:41:20.914" v="326" actId="1076"/>
        <pc:sldMkLst>
          <pc:docMk/>
          <pc:sldMk cId="3065686667" sldId="265"/>
        </pc:sldMkLst>
        <pc:spChg chg="mod">
          <ac:chgData name="Paddy Gleave" userId="9c0bf7632915a170" providerId="LiveId" clId="{BF611D12-D11F-4CEF-BE06-0AB41F87BE1B}" dt="2026-06-13T19:41:18.985" v="325" actId="1076"/>
          <ac:spMkLst>
            <pc:docMk/>
            <pc:sldMk cId="3065686667" sldId="265"/>
            <ac:spMk id="3" creationId="{4F23BB2E-7D12-96B3-0ACA-234359905B40}"/>
          </ac:spMkLst>
        </pc:spChg>
        <pc:picChg chg="del">
          <ac:chgData name="Paddy Gleave" userId="9c0bf7632915a170" providerId="LiveId" clId="{BF611D12-D11F-4CEF-BE06-0AB41F87BE1B}" dt="2026-06-13T19:39:46.983" v="316" actId="478"/>
          <ac:picMkLst>
            <pc:docMk/>
            <pc:sldMk cId="3065686667" sldId="265"/>
            <ac:picMk id="2052" creationId="{4352DAC4-40E3-B912-0DA8-F75EFD3D9639}"/>
          </ac:picMkLst>
        </pc:picChg>
        <pc:picChg chg="add mod">
          <ac:chgData name="Paddy Gleave" userId="9c0bf7632915a170" providerId="LiveId" clId="{BF611D12-D11F-4CEF-BE06-0AB41F87BE1B}" dt="2026-06-13T19:41:20.914" v="326" actId="1076"/>
          <ac:picMkLst>
            <pc:docMk/>
            <pc:sldMk cId="3065686667" sldId="265"/>
            <ac:picMk id="3074" creationId="{B2D5EA30-1545-6EC0-4D24-AB74286B2B53}"/>
          </ac:picMkLst>
        </pc:picChg>
      </pc:sldChg>
      <pc:sldChg chg="addSp delSp modSp add mod ord">
        <pc:chgData name="Paddy Gleave" userId="9c0bf7632915a170" providerId="LiveId" clId="{BF611D12-D11F-4CEF-BE06-0AB41F87BE1B}" dt="2026-06-13T19:45:00.699" v="335" actId="1076"/>
        <pc:sldMkLst>
          <pc:docMk/>
          <pc:sldMk cId="165192573" sldId="266"/>
        </pc:sldMkLst>
        <pc:spChg chg="mod">
          <ac:chgData name="Paddy Gleave" userId="9c0bf7632915a170" providerId="LiveId" clId="{BF611D12-D11F-4CEF-BE06-0AB41F87BE1B}" dt="2026-06-13T19:41:51.883" v="331" actId="255"/>
          <ac:spMkLst>
            <pc:docMk/>
            <pc:sldMk cId="165192573" sldId="266"/>
            <ac:spMk id="3" creationId="{6C8D4670-B194-64F6-5D32-5D8BF9DB5E38}"/>
          </ac:spMkLst>
        </pc:spChg>
        <pc:picChg chg="del">
          <ac:chgData name="Paddy Gleave" userId="9c0bf7632915a170" providerId="LiveId" clId="{BF611D12-D11F-4CEF-BE06-0AB41F87BE1B}" dt="2026-06-13T19:41:53.581" v="332" actId="478"/>
          <ac:picMkLst>
            <pc:docMk/>
            <pc:sldMk cId="165192573" sldId="266"/>
            <ac:picMk id="4" creationId="{5B6EB23C-E884-5FF9-B63F-3C7BC7F84D7B}"/>
          </ac:picMkLst>
        </pc:picChg>
        <pc:picChg chg="add mod">
          <ac:chgData name="Paddy Gleave" userId="9c0bf7632915a170" providerId="LiveId" clId="{BF611D12-D11F-4CEF-BE06-0AB41F87BE1B}" dt="2026-06-13T19:45:00.699" v="335" actId="1076"/>
          <ac:picMkLst>
            <pc:docMk/>
            <pc:sldMk cId="165192573" sldId="266"/>
            <ac:picMk id="4098" creationId="{F1840CBE-BDE7-98E0-51D3-FC8F99955169}"/>
          </ac:picMkLst>
        </pc:picChg>
      </pc:sldChg>
      <pc:sldChg chg="addSp delSp modSp add mod">
        <pc:chgData name="Paddy Gleave" userId="9c0bf7632915a170" providerId="LiveId" clId="{BF611D12-D11F-4CEF-BE06-0AB41F87BE1B}" dt="2026-06-13T19:56:55.682" v="923" actId="14100"/>
        <pc:sldMkLst>
          <pc:docMk/>
          <pc:sldMk cId="3846643095" sldId="267"/>
        </pc:sldMkLst>
        <pc:spChg chg="mod">
          <ac:chgData name="Paddy Gleave" userId="9c0bf7632915a170" providerId="LiveId" clId="{BF611D12-D11F-4CEF-BE06-0AB41F87BE1B}" dt="2026-06-13T19:49:21.543" v="888" actId="255"/>
          <ac:spMkLst>
            <pc:docMk/>
            <pc:sldMk cId="3846643095" sldId="267"/>
            <ac:spMk id="3" creationId="{9E7A7AF1-04C5-5B1F-A6D8-4E94DEAF187B}"/>
          </ac:spMkLst>
        </pc:spChg>
        <pc:picChg chg="add mod">
          <ac:chgData name="Paddy Gleave" userId="9c0bf7632915a170" providerId="LiveId" clId="{BF611D12-D11F-4CEF-BE06-0AB41F87BE1B}" dt="2026-06-13T19:56:55.682" v="923" actId="14100"/>
          <ac:picMkLst>
            <pc:docMk/>
            <pc:sldMk cId="3846643095" sldId="267"/>
            <ac:picMk id="4" creationId="{1E322AFA-1A31-33E5-4625-D8DCEC317179}"/>
          </ac:picMkLst>
        </pc:picChg>
        <pc:picChg chg="del">
          <ac:chgData name="Paddy Gleave" userId="9c0bf7632915a170" providerId="LiveId" clId="{BF611D12-D11F-4CEF-BE06-0AB41F87BE1B}" dt="2026-06-13T19:45:28.303" v="337" actId="478"/>
          <ac:picMkLst>
            <pc:docMk/>
            <pc:sldMk cId="3846643095" sldId="267"/>
            <ac:picMk id="4098" creationId="{DA4B28A0-A61E-65AF-B158-1384A6EB95F7}"/>
          </ac:picMkLst>
        </pc:picChg>
        <pc:picChg chg="add del mod">
          <ac:chgData name="Paddy Gleave" userId="9c0bf7632915a170" providerId="LiveId" clId="{BF611D12-D11F-4CEF-BE06-0AB41F87BE1B}" dt="2026-06-13T19:56:32.160" v="915" actId="478"/>
          <ac:picMkLst>
            <pc:docMk/>
            <pc:sldMk cId="3846643095" sldId="267"/>
            <ac:picMk id="5122" creationId="{040DD537-FB23-270C-4DF3-C28F5AEF8099}"/>
          </ac:picMkLst>
        </pc:picChg>
      </pc:sldChg>
      <pc:sldChg chg="modSp add mod ord">
        <pc:chgData name="Paddy Gleave" userId="9c0bf7632915a170" providerId="LiveId" clId="{BF611D12-D11F-4CEF-BE06-0AB41F87BE1B}" dt="2026-06-13T19:48:58.630" v="886" actId="20577"/>
        <pc:sldMkLst>
          <pc:docMk/>
          <pc:sldMk cId="1160602723" sldId="268"/>
        </pc:sldMkLst>
        <pc:spChg chg="mod">
          <ac:chgData name="Paddy Gleave" userId="9c0bf7632915a170" providerId="LiveId" clId="{BF611D12-D11F-4CEF-BE06-0AB41F87BE1B}" dt="2026-06-13T19:48:58.630" v="886" actId="20577"/>
          <ac:spMkLst>
            <pc:docMk/>
            <pc:sldMk cId="1160602723" sldId="268"/>
            <ac:spMk id="3" creationId="{D737CFA1-BF8C-1391-3664-9B45DE68C03F}"/>
          </ac:spMkLst>
        </pc:spChg>
      </pc:sldChg>
      <pc:sldChg chg="addSp delSp modSp add mod">
        <pc:chgData name="Paddy Gleave" userId="9c0bf7632915a170" providerId="LiveId" clId="{BF611D12-D11F-4CEF-BE06-0AB41F87BE1B}" dt="2026-06-13T19:52:49.763" v="906" actId="1076"/>
        <pc:sldMkLst>
          <pc:docMk/>
          <pc:sldMk cId="3156992985" sldId="269"/>
        </pc:sldMkLst>
        <pc:spChg chg="mod">
          <ac:chgData name="Paddy Gleave" userId="9c0bf7632915a170" providerId="LiveId" clId="{BF611D12-D11F-4CEF-BE06-0AB41F87BE1B}" dt="2026-06-13T19:51:18.432" v="900" actId="403"/>
          <ac:spMkLst>
            <pc:docMk/>
            <pc:sldMk cId="3156992985" sldId="269"/>
            <ac:spMk id="3" creationId="{11DF1735-3CA6-9577-FD2E-E09FF7F721A0}"/>
          </ac:spMkLst>
        </pc:spChg>
        <pc:picChg chg="del">
          <ac:chgData name="Paddy Gleave" userId="9c0bf7632915a170" providerId="LiveId" clId="{BF611D12-D11F-4CEF-BE06-0AB41F87BE1B}" dt="2026-06-13T19:51:20.493" v="901" actId="478"/>
          <ac:picMkLst>
            <pc:docMk/>
            <pc:sldMk cId="3156992985" sldId="269"/>
            <ac:picMk id="5122" creationId="{EDCA5E5B-8596-273A-9BA3-053C2401FCB7}"/>
          </ac:picMkLst>
        </pc:picChg>
        <pc:picChg chg="add mod">
          <ac:chgData name="Paddy Gleave" userId="9c0bf7632915a170" providerId="LiveId" clId="{BF611D12-D11F-4CEF-BE06-0AB41F87BE1B}" dt="2026-06-13T19:52:49.763" v="906" actId="1076"/>
          <ac:picMkLst>
            <pc:docMk/>
            <pc:sldMk cId="3156992985" sldId="269"/>
            <ac:picMk id="6146" creationId="{69258D5D-6F21-7FAF-CA32-71E86F86D924}"/>
          </ac:picMkLst>
        </pc:picChg>
      </pc:sldChg>
      <pc:sldChg chg="add ord">
        <pc:chgData name="Paddy Gleave" userId="9c0bf7632915a170" providerId="LiveId" clId="{BF611D12-D11F-4CEF-BE06-0AB41F87BE1B}" dt="2026-06-13T19:53:26.333" v="914"/>
        <pc:sldMkLst>
          <pc:docMk/>
          <pc:sldMk cId="429111837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2F9F-EAEC-B46A-A61A-2700E8646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262F0-3C37-F40E-88C3-2D6240962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7464E-20A0-9708-F1E4-5A6D0B42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D89F-DE35-D26F-0FBD-CC511FB5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348F-3CA2-8A25-837A-5726884C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0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A02D-9C94-5B9A-14A6-50B44350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A221E-A142-7955-0527-C9668127E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8ED28-3989-A76B-5200-32584AA2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97D7-36A4-DE6A-9604-BD2C26E3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75F9-D2FA-0E6D-475A-1F755D6B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7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1FF37-D8BD-A0A1-AE5F-1B2C9680C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9C40B-693A-7DBD-1A73-CFD6D4201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28ED-A540-05C4-FB9C-81554E6F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D4E7-1B7D-391D-2492-7F95A1EB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21600-F288-1AE5-953D-BD027BB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7FC7-5AD6-D9BB-9B76-D488CB89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498D-4E1B-62BE-31E5-4A56D7531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1D72C-9B15-A626-3152-CB362EAF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03E53-74F8-395C-E05C-034A331B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6375-015B-97A1-1356-CD61FDCF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3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15ED-A691-08EB-89D0-5D60433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CF3C3-1630-F47C-4EDB-68B0FBDD4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80FF-B6F6-A675-3B6C-98F8F06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34EE-C0B7-6849-2A7A-0B7302DE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900F-DD19-E435-1E88-E425C0DF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8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7564-41D3-494E-E9FB-ABB20D78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8782-EB58-6E89-5F05-9D1E355A2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3338D-DA62-C56D-BED5-7EA97459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8A8DE-B01E-3F0B-E70D-BA8F283F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49C9D-60F6-97C1-E526-9F782CA0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76B3-6266-FBFF-6CA4-4708F596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1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14F-D489-2AEE-580D-973FFE52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2A05-88DE-7367-DA4F-F0CEAC1D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32250-0AE8-4778-B1AF-D5340C186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BBEBC-EBA4-DE9B-D58E-32E08A183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48C2C-7429-5E34-E404-D6422C002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A03B8-FCD8-E350-3EFF-F8F6A067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3B04B-FB93-E309-29BD-DC5BF144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77BD4-849F-0EDB-4E6D-119F1006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8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9CD3-76D0-56C6-9A48-2B2D5DE9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D1419-D11C-2F02-149B-044243DB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BC9B5-0152-4054-6D14-AD438E27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5B2E6-6D7D-2452-CF18-DCF4C178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4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9C221-7C37-200B-A9D4-4231EEE7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88D1-3B33-E36C-25BF-E8425ADE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4441A-7A50-CE75-664A-01A7DF45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0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3515-91C1-0E50-24BB-BF1B0C7A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3AA0-531C-D9F2-ACF4-1D5DA63E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9AA21-F8D3-9B7F-9EDD-A5E619E14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5325-D72C-7EA6-DF16-40B26B85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4EEF-239D-D706-5129-2011B2D9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0F303-26FA-214C-4BCD-685A4F2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8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7DA1-F44F-020C-85C1-9944AF7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36D83-35E5-8E68-37BF-78FC38CE5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4D2E5-67BE-F1B4-4AD7-DFE2B328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69765-72A1-1130-0FC0-CFAE07BC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8FE76-FBE9-1026-3C98-3218F81F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E32B7-80FB-AC46-A457-1884AC87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4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AB1F-3922-7B77-F576-79C5319D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451AF-587A-C666-0543-0999B22DE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DB08-3407-34EB-9274-5AD2C3856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DF811-3308-43A6-86D1-917D2865EBB1}" type="datetimeFigureOut">
              <a:rPr lang="en-GB" smtClean="0"/>
              <a:t>13/06/2026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F5802-23EA-B7BA-7054-D8E54654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2A45-09A1-78C9-5D7E-451006049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F2D4F-40D3-4F98-A681-D1FBA25E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8472-6AF3-A96B-6E94-6862BD3D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8269E1-A805-4C3E-E1C5-F96B8B12A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365125"/>
            <a:ext cx="10752984" cy="60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3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6BBA5-F5BB-0D03-2014-848D9737A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5C92-E9BA-F44B-983C-0860203C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656823"/>
            <a:ext cx="10941676" cy="5520140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3600" dirty="0">
                <a:solidFill>
                  <a:schemeClr val="bg1"/>
                </a:solidFill>
              </a:rPr>
              <a:t>Don’t be </a:t>
            </a:r>
            <a:r>
              <a:rPr lang="en-GB" sz="3600" dirty="0" err="1">
                <a:solidFill>
                  <a:schemeClr val="bg1"/>
                </a:solidFill>
              </a:rPr>
              <a:t>snakey</a:t>
            </a:r>
            <a:r>
              <a:rPr lang="en-GB" sz="36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36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A9542-389A-8879-11C5-1687E80A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C1D5-A43A-5BB6-CD51-D098D501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656823"/>
            <a:ext cx="10941676" cy="5520140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3600" dirty="0">
                <a:solidFill>
                  <a:schemeClr val="bg1"/>
                </a:solidFill>
              </a:rPr>
              <a:t>Don’t be </a:t>
            </a:r>
            <a:r>
              <a:rPr lang="en-GB" sz="3600" dirty="0" err="1">
                <a:solidFill>
                  <a:schemeClr val="bg1"/>
                </a:solidFill>
              </a:rPr>
              <a:t>snakey</a:t>
            </a:r>
            <a:r>
              <a:rPr lang="en-GB" sz="36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36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36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8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1BF9F-6BF4-6F32-C19E-7BDB1602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19A8-5BE3-BC5A-34BD-6B686A9D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3232597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Don’t be </a:t>
            </a:r>
            <a:r>
              <a:rPr lang="en-GB" sz="2000" dirty="0" err="1">
                <a:solidFill>
                  <a:schemeClr val="bg1"/>
                </a:solidFill>
              </a:rPr>
              <a:t>snakey</a:t>
            </a:r>
            <a:r>
              <a:rPr lang="en-GB" sz="2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9A1BB3-D55F-7581-D393-696BB30B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06" y="2350395"/>
            <a:ext cx="5554424" cy="43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2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7BAA4-0783-C40B-C5E9-4CD9D33B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7DCB-4E45-8241-CE61-4D46EEFA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5756857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4000" dirty="0">
                <a:solidFill>
                  <a:schemeClr val="bg1"/>
                </a:solidFill>
              </a:rPr>
              <a:t>Don’t be </a:t>
            </a:r>
            <a:r>
              <a:rPr lang="en-GB" sz="4000" dirty="0" err="1">
                <a:solidFill>
                  <a:schemeClr val="bg1"/>
                </a:solidFill>
              </a:rPr>
              <a:t>snakey</a:t>
            </a:r>
            <a:r>
              <a:rPr lang="en-GB" sz="4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2" name="Picture 4" descr="CDN media">
            <a:extLst>
              <a:ext uri="{FF2B5EF4-FFF2-40B4-BE49-F238E27FC236}">
                <a16:creationId xmlns:a16="http://schemas.microsoft.com/office/drawing/2014/main" id="{DBDCFFB9-453F-FC88-54F9-AF9A341B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55" y="2445108"/>
            <a:ext cx="7051345" cy="38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1ECF3-418A-C63A-D692-79E4AFD4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3BB2E-7D12-96B3-0ACA-23435990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54" y="225767"/>
            <a:ext cx="11509892" cy="6142838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Don’t be </a:t>
            </a:r>
            <a:r>
              <a:rPr lang="en-GB" sz="2000" dirty="0" err="1">
                <a:solidFill>
                  <a:schemeClr val="bg1"/>
                </a:solidFill>
              </a:rPr>
              <a:t>snakey</a:t>
            </a:r>
            <a:r>
              <a:rPr lang="en-GB" sz="2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4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D5EA30-1545-6EC0-4D24-AB74286B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19" y="2672365"/>
            <a:ext cx="5023667" cy="28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8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C0674-B645-72D0-6474-EF9A92EE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4670-B194-64F6-5D32-5D8BF9DB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3232597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Don’t be </a:t>
            </a:r>
            <a:r>
              <a:rPr lang="en-GB" sz="2000" dirty="0" err="1">
                <a:solidFill>
                  <a:schemeClr val="bg1"/>
                </a:solidFill>
              </a:rPr>
              <a:t>snakey</a:t>
            </a:r>
            <a:r>
              <a:rPr lang="en-GB" sz="2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4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840CBE-BDE7-98E0-51D3-FC8F9995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37" y="3197334"/>
            <a:ext cx="5514304" cy="30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F4C37-8F2F-65BF-2366-99C3DB362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CFA1-BF8C-1391-3664-9B45DE68C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75" y="579548"/>
            <a:ext cx="11558788" cy="5937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“For he was looking forward to the city with foundations whose architect and building is God”</a:t>
            </a:r>
          </a:p>
          <a:p>
            <a:pPr marL="0" indent="0">
              <a:buNone/>
            </a:pPr>
            <a:endParaRPr lang="en-GB" sz="3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“Instead, they were longing for a better country – a heavenly one”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							                       Hebrews 11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chemeClr val="bg1"/>
                </a:solidFill>
              </a:rPr>
              <a:t>“Two loves have made the two cities. Love of self, even to the point of contempt for God, made the earthly city; and love of God even to the point of contempt for self, made the heavenly city”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							                             Augustine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0122E-EC48-B171-0AAE-F4C8D5F7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7AF1-04C5-5B1F-A6D8-4E94DEAF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3232597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Don’t be </a:t>
            </a:r>
            <a:r>
              <a:rPr lang="en-GB" sz="2000" dirty="0" err="1">
                <a:solidFill>
                  <a:schemeClr val="bg1"/>
                </a:solidFill>
              </a:rPr>
              <a:t>snakey</a:t>
            </a:r>
            <a:r>
              <a:rPr lang="en-GB" sz="2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4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22AFA-1A31-33E5-4625-D8DCEC31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31" y="2817254"/>
            <a:ext cx="5812662" cy="40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067F8-43D9-DD9B-F42A-1A371BCF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1735-3CA6-9577-FD2E-E09FF7F7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3232597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Leave a land to go to a land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Don’t be </a:t>
            </a:r>
            <a:r>
              <a:rPr lang="en-GB" sz="2000" dirty="0" err="1">
                <a:solidFill>
                  <a:schemeClr val="bg1"/>
                </a:solidFill>
              </a:rPr>
              <a:t>snakey</a:t>
            </a:r>
            <a:r>
              <a:rPr lang="en-GB" sz="2000" dirty="0">
                <a:solidFill>
                  <a:schemeClr val="bg1"/>
                </a:solidFill>
              </a:rPr>
              <a:t>! – Genesis 12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United in Jesus and sharing the blessing 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Citizen of the city on the hill – Genesis 13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Walking with God – Genesis 13</a:t>
            </a:r>
          </a:p>
          <a:p>
            <a:r>
              <a:rPr lang="en-GB" sz="4000" dirty="0">
                <a:solidFill>
                  <a:schemeClr val="bg1"/>
                </a:solidFill>
              </a:rPr>
              <a:t>In His name – Genesis 14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Glory">
            <a:extLst>
              <a:ext uri="{FF2B5EF4-FFF2-40B4-BE49-F238E27FC236}">
                <a16:creationId xmlns:a16="http://schemas.microsoft.com/office/drawing/2014/main" id="{69258D5D-6F21-7FAF-CA32-71E86F86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95" y="3181081"/>
            <a:ext cx="6319234" cy="35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9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499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Paddy Gleave</dc:creator>
  <cp:lastModifiedBy>Paddy Gleave</cp:lastModifiedBy>
  <cp:revision>2</cp:revision>
  <dcterms:created xsi:type="dcterms:W3CDTF">2025-11-29T14:51:24Z</dcterms:created>
  <dcterms:modified xsi:type="dcterms:W3CDTF">2026-06-13T19:56:59Z</dcterms:modified>
</cp:coreProperties>
</file>